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91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08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6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94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8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19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59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39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71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FA03-D64A-4BE9-83E7-AE14F9900938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2DDD-1549-4715-BF0E-D86179338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58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e 107"/>
          <p:cNvGrpSpPr/>
          <p:nvPr/>
        </p:nvGrpSpPr>
        <p:grpSpPr>
          <a:xfrm>
            <a:off x="2195785" y="221674"/>
            <a:ext cx="5660308" cy="5041349"/>
            <a:chOff x="1911928" y="0"/>
            <a:chExt cx="5660308" cy="5041349"/>
          </a:xfrm>
        </p:grpSpPr>
        <p:grpSp>
          <p:nvGrpSpPr>
            <p:cNvPr id="100" name="Groupe 99"/>
            <p:cNvGrpSpPr/>
            <p:nvPr/>
          </p:nvGrpSpPr>
          <p:grpSpPr>
            <a:xfrm>
              <a:off x="1911928" y="0"/>
              <a:ext cx="5660308" cy="5041349"/>
              <a:chOff x="1911928" y="0"/>
              <a:chExt cx="5660308" cy="5041349"/>
            </a:xfrm>
          </p:grpSpPr>
          <p:sp>
            <p:nvSpPr>
              <p:cNvPr id="27" name="Ellipse 26"/>
              <p:cNvSpPr/>
              <p:nvPr/>
            </p:nvSpPr>
            <p:spPr>
              <a:xfrm>
                <a:off x="6783649" y="3005000"/>
                <a:ext cx="383116" cy="34097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      </a:t>
                </a:r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536032" y="3005000"/>
                <a:ext cx="383116" cy="34097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76" name="Groupe 75"/>
              <p:cNvGrpSpPr/>
              <p:nvPr/>
            </p:nvGrpSpPr>
            <p:grpSpPr>
              <a:xfrm>
                <a:off x="2522537" y="3764958"/>
                <a:ext cx="4636818" cy="753535"/>
                <a:chOff x="2444727" y="4092046"/>
                <a:chExt cx="4711718" cy="753535"/>
              </a:xfrm>
            </p:grpSpPr>
            <p:sp>
              <p:nvSpPr>
                <p:cNvPr id="52" name="Ellipse 51"/>
                <p:cNvSpPr/>
                <p:nvPr/>
              </p:nvSpPr>
              <p:spPr>
                <a:xfrm>
                  <a:off x="2444727" y="4092046"/>
                  <a:ext cx="995372" cy="753535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" name="Chevron 3"/>
                <p:cNvSpPr/>
                <p:nvPr/>
              </p:nvSpPr>
              <p:spPr>
                <a:xfrm>
                  <a:off x="2903537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Chevron 4"/>
                <p:cNvSpPr/>
                <p:nvPr/>
              </p:nvSpPr>
              <p:spPr>
                <a:xfrm>
                  <a:off x="3208337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Chevron 5"/>
                <p:cNvSpPr/>
                <p:nvPr/>
              </p:nvSpPr>
              <p:spPr>
                <a:xfrm>
                  <a:off x="3513137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Chevron 6"/>
                <p:cNvSpPr/>
                <p:nvPr/>
              </p:nvSpPr>
              <p:spPr>
                <a:xfrm>
                  <a:off x="3817937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Chevron 7"/>
                <p:cNvSpPr/>
                <p:nvPr/>
              </p:nvSpPr>
              <p:spPr>
                <a:xfrm>
                  <a:off x="4122735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Chevron 8"/>
                <p:cNvSpPr/>
                <p:nvPr/>
              </p:nvSpPr>
              <p:spPr>
                <a:xfrm>
                  <a:off x="4427535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Chevron 9"/>
                <p:cNvSpPr/>
                <p:nvPr/>
              </p:nvSpPr>
              <p:spPr>
                <a:xfrm>
                  <a:off x="4732335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Chevron 10"/>
                <p:cNvSpPr/>
                <p:nvPr/>
              </p:nvSpPr>
              <p:spPr>
                <a:xfrm>
                  <a:off x="5037135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Chevron 11"/>
                <p:cNvSpPr/>
                <p:nvPr/>
              </p:nvSpPr>
              <p:spPr>
                <a:xfrm>
                  <a:off x="5341933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Ellipse 16"/>
                <p:cNvSpPr/>
                <p:nvPr/>
              </p:nvSpPr>
              <p:spPr>
                <a:xfrm>
                  <a:off x="6161073" y="4092046"/>
                  <a:ext cx="995372" cy="753535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" name="Chevron 12"/>
                <p:cNvSpPr/>
                <p:nvPr/>
              </p:nvSpPr>
              <p:spPr>
                <a:xfrm>
                  <a:off x="5646733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Chevron 13"/>
                <p:cNvSpPr/>
                <p:nvPr/>
              </p:nvSpPr>
              <p:spPr>
                <a:xfrm>
                  <a:off x="5951533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Chevron 14"/>
                <p:cNvSpPr/>
                <p:nvPr/>
              </p:nvSpPr>
              <p:spPr>
                <a:xfrm>
                  <a:off x="6256333" y="4092046"/>
                  <a:ext cx="770595" cy="753534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8" name="Rectangle 27"/>
              <p:cNvSpPr/>
              <p:nvPr/>
            </p:nvSpPr>
            <p:spPr>
              <a:xfrm>
                <a:off x="2727590" y="3005000"/>
                <a:ext cx="4251855" cy="7850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8" name="Groupe 37"/>
              <p:cNvGrpSpPr/>
              <p:nvPr/>
            </p:nvGrpSpPr>
            <p:grpSpPr>
              <a:xfrm>
                <a:off x="2533914" y="2245042"/>
                <a:ext cx="4630733" cy="340974"/>
                <a:chOff x="2533914" y="2245042"/>
                <a:chExt cx="4630733" cy="340974"/>
              </a:xfrm>
            </p:grpSpPr>
            <p:sp>
              <p:nvSpPr>
                <p:cNvPr id="29" name="Ellipse 28"/>
                <p:cNvSpPr/>
                <p:nvPr/>
              </p:nvSpPr>
              <p:spPr>
                <a:xfrm>
                  <a:off x="6781531" y="2245042"/>
                  <a:ext cx="383116" cy="34097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dirty="0"/>
                    <a:t>       </a:t>
                  </a:r>
                </a:p>
              </p:txBody>
            </p:sp>
            <p:sp>
              <p:nvSpPr>
                <p:cNvPr id="30" name="Ellipse 29"/>
                <p:cNvSpPr/>
                <p:nvPr/>
              </p:nvSpPr>
              <p:spPr>
                <a:xfrm>
                  <a:off x="2533914" y="2245042"/>
                  <a:ext cx="383116" cy="34097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725472" y="2245042"/>
                  <a:ext cx="4251855" cy="340974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33" name="Connecteur droit 32"/>
                <p:cNvCxnSpPr/>
                <p:nvPr/>
              </p:nvCxnSpPr>
              <p:spPr>
                <a:xfrm>
                  <a:off x="2725472" y="2353616"/>
                  <a:ext cx="231166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5384800" y="2353616"/>
                  <a:ext cx="1592527" cy="94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e 38"/>
              <p:cNvGrpSpPr/>
              <p:nvPr/>
            </p:nvGrpSpPr>
            <p:grpSpPr>
              <a:xfrm>
                <a:off x="2522537" y="1482576"/>
                <a:ext cx="4630733" cy="340974"/>
                <a:chOff x="2533914" y="2245042"/>
                <a:chExt cx="4630733" cy="340974"/>
              </a:xfrm>
            </p:grpSpPr>
            <p:sp>
              <p:nvSpPr>
                <p:cNvPr id="40" name="Ellipse 39"/>
                <p:cNvSpPr/>
                <p:nvPr/>
              </p:nvSpPr>
              <p:spPr>
                <a:xfrm>
                  <a:off x="6781531" y="2245042"/>
                  <a:ext cx="383116" cy="34097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dirty="0"/>
                    <a:t>       </a:t>
                  </a:r>
                </a:p>
              </p:txBody>
            </p:sp>
            <p:sp>
              <p:nvSpPr>
                <p:cNvPr id="41" name="Ellipse 40"/>
                <p:cNvSpPr/>
                <p:nvPr/>
              </p:nvSpPr>
              <p:spPr>
                <a:xfrm>
                  <a:off x="2533914" y="2245042"/>
                  <a:ext cx="383116" cy="34097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725472" y="2245042"/>
                  <a:ext cx="4251855" cy="340974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43" name="Connecteur droit 42"/>
                <p:cNvCxnSpPr/>
                <p:nvPr/>
              </p:nvCxnSpPr>
              <p:spPr>
                <a:xfrm>
                  <a:off x="2725472" y="2353616"/>
                  <a:ext cx="231166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5384800" y="2353616"/>
                  <a:ext cx="1592527" cy="94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e 44"/>
              <p:cNvGrpSpPr/>
              <p:nvPr/>
            </p:nvGrpSpPr>
            <p:grpSpPr>
              <a:xfrm>
                <a:off x="2536032" y="720110"/>
                <a:ext cx="4630733" cy="340974"/>
                <a:chOff x="2533914" y="2245042"/>
                <a:chExt cx="4630733" cy="340974"/>
              </a:xfrm>
            </p:grpSpPr>
            <p:sp>
              <p:nvSpPr>
                <p:cNvPr id="46" name="Ellipse 45"/>
                <p:cNvSpPr/>
                <p:nvPr/>
              </p:nvSpPr>
              <p:spPr>
                <a:xfrm>
                  <a:off x="6781531" y="2245042"/>
                  <a:ext cx="383116" cy="34097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dirty="0"/>
                    <a:t>       </a:t>
                  </a:r>
                </a:p>
              </p:txBody>
            </p:sp>
            <p:sp>
              <p:nvSpPr>
                <p:cNvPr id="47" name="Ellipse 46"/>
                <p:cNvSpPr/>
                <p:nvPr/>
              </p:nvSpPr>
              <p:spPr>
                <a:xfrm>
                  <a:off x="2533914" y="2245042"/>
                  <a:ext cx="383116" cy="34097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2725472" y="2245042"/>
                  <a:ext cx="4251855" cy="340974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49" name="Connecteur droit 48"/>
                <p:cNvCxnSpPr/>
                <p:nvPr/>
              </p:nvCxnSpPr>
              <p:spPr>
                <a:xfrm>
                  <a:off x="2725472" y="2353616"/>
                  <a:ext cx="231166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cteur droit 49"/>
                <p:cNvCxnSpPr/>
                <p:nvPr/>
              </p:nvCxnSpPr>
              <p:spPr>
                <a:xfrm>
                  <a:off x="5384800" y="2353616"/>
                  <a:ext cx="1592527" cy="94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Rectangle 50"/>
              <p:cNvSpPr/>
              <p:nvPr/>
            </p:nvSpPr>
            <p:spPr>
              <a:xfrm>
                <a:off x="2182813" y="0"/>
                <a:ext cx="5357813" cy="29861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spc="300" dirty="0">
                    <a:solidFill>
                      <a:schemeClr val="tx1"/>
                    </a:solidFill>
                  </a:rPr>
                  <a:t>COLLEGE HUBERT ROBERT   2018/2019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28120" y="3083507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261520" y="3083507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794920" y="3083507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328320" y="3083507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861720" y="3083507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395120" y="3083507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912645" y="3083506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446045" y="3083507"/>
                <a:ext cx="533400" cy="2624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725472" y="368988"/>
                <a:ext cx="985835" cy="314325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133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786764" y="337303"/>
                <a:ext cx="1153207" cy="314325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603082" y="351059"/>
                <a:ext cx="985835" cy="314325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135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795916" y="1109915"/>
                <a:ext cx="985835" cy="31432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136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934617" y="1112742"/>
                <a:ext cx="985835" cy="31432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137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603082" y="1115397"/>
                <a:ext cx="985835" cy="31432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138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911928" y="1872381"/>
                <a:ext cx="1180947" cy="340974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139A1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154220" y="1875208"/>
                <a:ext cx="1180947" cy="345278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chemeClr val="tx1"/>
                    </a:solidFill>
                  </a:rPr>
                  <a:t>Car 139A2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025758" y="337257"/>
                <a:ext cx="432067" cy="673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025757" y="495742"/>
                <a:ext cx="432067" cy="7039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025757" y="633671"/>
                <a:ext cx="432067" cy="5246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025758" y="1094066"/>
                <a:ext cx="432067" cy="5246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025757" y="1194391"/>
                <a:ext cx="432067" cy="5246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025758" y="1290155"/>
                <a:ext cx="432067" cy="5246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025757" y="1390480"/>
                <a:ext cx="432067" cy="5246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025757" y="1857437"/>
                <a:ext cx="432067" cy="5246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025756" y="1957762"/>
                <a:ext cx="432067" cy="5246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025757" y="2053526"/>
                <a:ext cx="432067" cy="5246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025756" y="2153851"/>
                <a:ext cx="432067" cy="5246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Flèche droite 73"/>
              <p:cNvSpPr/>
              <p:nvPr/>
            </p:nvSpPr>
            <p:spPr>
              <a:xfrm rot="10800000">
                <a:off x="3957634" y="2727965"/>
                <a:ext cx="582617" cy="185738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4536811" y="2692039"/>
                <a:ext cx="105830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/>
                  <a:t>DEPOSE MINUTE</a:t>
                </a:r>
              </a:p>
            </p:txBody>
          </p:sp>
          <p:sp>
            <p:nvSpPr>
              <p:cNvPr id="79" name="Flèche gauche 78"/>
              <p:cNvSpPr/>
              <p:nvPr/>
            </p:nvSpPr>
            <p:spPr>
              <a:xfrm>
                <a:off x="6819119" y="341857"/>
                <a:ext cx="753117" cy="341456"/>
              </a:xfrm>
              <a:prstGeom prst="leftArrow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BUS 1</a:t>
                </a:r>
              </a:p>
            </p:txBody>
          </p:sp>
          <p:sp>
            <p:nvSpPr>
              <p:cNvPr id="80" name="Flèche gauche 79"/>
              <p:cNvSpPr/>
              <p:nvPr/>
            </p:nvSpPr>
            <p:spPr>
              <a:xfrm>
                <a:off x="6819118" y="1096828"/>
                <a:ext cx="753117" cy="341456"/>
              </a:xfrm>
              <a:prstGeom prst="leftArrow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BUS 2</a:t>
                </a:r>
              </a:p>
            </p:txBody>
          </p:sp>
          <p:sp>
            <p:nvSpPr>
              <p:cNvPr id="82" name="Flèche droite 81"/>
              <p:cNvSpPr/>
              <p:nvPr/>
            </p:nvSpPr>
            <p:spPr>
              <a:xfrm rot="10800000">
                <a:off x="3412012" y="3462597"/>
                <a:ext cx="382908" cy="185738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Flèche droite 82"/>
              <p:cNvSpPr/>
              <p:nvPr/>
            </p:nvSpPr>
            <p:spPr>
              <a:xfrm rot="10800000">
                <a:off x="4478812" y="3460157"/>
                <a:ext cx="382908" cy="185738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Flèche droite 83"/>
              <p:cNvSpPr/>
              <p:nvPr/>
            </p:nvSpPr>
            <p:spPr>
              <a:xfrm rot="10800000">
                <a:off x="5545612" y="3460157"/>
                <a:ext cx="382908" cy="185738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068072" y="4635888"/>
                <a:ext cx="1587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/>
                  <a:t>Rue de la </a:t>
                </a:r>
                <a:r>
                  <a:rPr lang="fr-FR" sz="1400" dirty="0" err="1"/>
                  <a:t>Falaiserie</a:t>
                </a:r>
                <a:endParaRPr lang="fr-FR" sz="1400" dirty="0"/>
              </a:p>
            </p:txBody>
          </p:sp>
          <p:cxnSp>
            <p:nvCxnSpPr>
              <p:cNvPr id="97" name="Connecteur droit 96"/>
              <p:cNvCxnSpPr/>
              <p:nvPr/>
            </p:nvCxnSpPr>
            <p:spPr>
              <a:xfrm>
                <a:off x="2214423" y="5041349"/>
                <a:ext cx="535781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Flèche gauche 80"/>
              <p:cNvSpPr/>
              <p:nvPr/>
            </p:nvSpPr>
            <p:spPr>
              <a:xfrm>
                <a:off x="6819118" y="1851799"/>
                <a:ext cx="753117" cy="341456"/>
              </a:xfrm>
              <a:prstGeom prst="leftArrow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BUS 3</a:t>
                </a:r>
              </a:p>
            </p:txBody>
          </p:sp>
        </p:grpSp>
        <p:cxnSp>
          <p:nvCxnSpPr>
            <p:cNvPr id="37" name="Connecteur en angle 36"/>
            <p:cNvCxnSpPr/>
            <p:nvPr/>
          </p:nvCxnSpPr>
          <p:spPr>
            <a:xfrm flipV="1">
              <a:off x="3126123" y="778964"/>
              <a:ext cx="1997272" cy="171476"/>
            </a:xfrm>
            <a:prstGeom prst="bentConnector3">
              <a:avLst>
                <a:gd name="adj1" fmla="val 100021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en angle 89"/>
            <p:cNvCxnSpPr/>
            <p:nvPr/>
          </p:nvCxnSpPr>
          <p:spPr>
            <a:xfrm flipV="1">
              <a:off x="3097211" y="1539300"/>
              <a:ext cx="2097619" cy="180643"/>
            </a:xfrm>
            <a:prstGeom prst="bentConnector3">
              <a:avLst>
                <a:gd name="adj1" fmla="val 99949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en angle 91"/>
            <p:cNvCxnSpPr/>
            <p:nvPr/>
          </p:nvCxnSpPr>
          <p:spPr>
            <a:xfrm rot="10800000">
              <a:off x="5302776" y="773953"/>
              <a:ext cx="854217" cy="171480"/>
            </a:xfrm>
            <a:prstGeom prst="bentConnector3">
              <a:avLst>
                <a:gd name="adj1" fmla="val 9980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FA331B72-5F85-4E9A-A38F-01EFF2BC74E2}"/>
              </a:ext>
            </a:extLst>
          </p:cNvPr>
          <p:cNvSpPr txBox="1"/>
          <p:nvPr/>
        </p:nvSpPr>
        <p:spPr>
          <a:xfrm>
            <a:off x="4698646" y="2059535"/>
            <a:ext cx="1258853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Car 140A1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95F530C-10DE-4630-82DD-78C07281BE06}"/>
              </a:ext>
            </a:extLst>
          </p:cNvPr>
          <p:cNvSpPr txBox="1"/>
          <p:nvPr/>
        </p:nvSpPr>
        <p:spPr>
          <a:xfrm>
            <a:off x="5993470" y="2047601"/>
            <a:ext cx="124066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Car 140A2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C74F63D-0D55-4944-8B74-99E94F4140FA}"/>
              </a:ext>
            </a:extLst>
          </p:cNvPr>
          <p:cNvSpPr txBox="1"/>
          <p:nvPr/>
        </p:nvSpPr>
        <p:spPr>
          <a:xfrm>
            <a:off x="1433446" y="5380980"/>
            <a:ext cx="33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2"/>
                </a:solidFill>
              </a:rPr>
              <a:t>LES CARS FRAIZY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D1B26624-CF9D-411C-8BEA-D8C57EC55040}"/>
              </a:ext>
            </a:extLst>
          </p:cNvPr>
          <p:cNvSpPr txBox="1"/>
          <p:nvPr/>
        </p:nvSpPr>
        <p:spPr>
          <a:xfrm>
            <a:off x="1449457" y="5771568"/>
            <a:ext cx="196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/>
                </a:solidFill>
              </a:rPr>
              <a:t>LES</a:t>
            </a:r>
            <a:r>
              <a:rPr lang="fr-FR" u="sng" dirty="0">
                <a:solidFill>
                  <a:schemeClr val="accent1"/>
                </a:solidFill>
              </a:rPr>
              <a:t> </a:t>
            </a:r>
            <a:r>
              <a:rPr lang="fr-FR" b="1" u="sng" dirty="0">
                <a:solidFill>
                  <a:schemeClr val="accent1"/>
                </a:solidFill>
              </a:rPr>
              <a:t>CARS</a:t>
            </a:r>
            <a:r>
              <a:rPr lang="fr-FR" u="sng" dirty="0">
                <a:solidFill>
                  <a:schemeClr val="accent1"/>
                </a:solidFill>
              </a:rPr>
              <a:t> </a:t>
            </a:r>
            <a:r>
              <a:rPr lang="fr-FR" b="1" u="sng" dirty="0">
                <a:solidFill>
                  <a:schemeClr val="accent1"/>
                </a:solidFill>
              </a:rPr>
              <a:t>PERRON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20B85348-910D-4537-B38F-A52EEDB5A71B}"/>
              </a:ext>
            </a:extLst>
          </p:cNvPr>
          <p:cNvSpPr txBox="1"/>
          <p:nvPr/>
        </p:nvSpPr>
        <p:spPr>
          <a:xfrm>
            <a:off x="1471476" y="6181481"/>
            <a:ext cx="181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chemeClr val="accent6"/>
                </a:solidFill>
              </a:rPr>
              <a:t>LES CARS FLEURY</a:t>
            </a:r>
          </a:p>
        </p:txBody>
      </p:sp>
    </p:spTree>
    <p:extLst>
      <p:ext uri="{BB962C8B-B14F-4D97-AF65-F5344CB8AC3E}">
        <p14:creationId xmlns:p14="http://schemas.microsoft.com/office/powerpoint/2010/main" val="24424351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51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Charrier</dc:creator>
  <cp:lastModifiedBy>tse TSE</cp:lastModifiedBy>
  <cp:revision>13</cp:revision>
  <cp:lastPrinted>2018-12-14T13:30:04Z</cp:lastPrinted>
  <dcterms:created xsi:type="dcterms:W3CDTF">2017-11-13T09:18:56Z</dcterms:created>
  <dcterms:modified xsi:type="dcterms:W3CDTF">2018-12-17T09:54:34Z</dcterms:modified>
</cp:coreProperties>
</file>